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CI/OIC/007/2025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21519"/>
            <a:ext cx="2708684" cy="1488206"/>
            <a:chOff x="7820286" y="962700"/>
            <a:chExt cx="3951804" cy="1015300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 de febrero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01 al 28 de Febrero de 2025 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466773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313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89</cp:revision>
  <cp:lastPrinted>2023-01-24T17:55:51Z</cp:lastPrinted>
  <dcterms:created xsi:type="dcterms:W3CDTF">2018-06-11T17:30:58Z</dcterms:created>
  <dcterms:modified xsi:type="dcterms:W3CDTF">2025-03-04T22:49:56Z</dcterms:modified>
</cp:coreProperties>
</file>